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87" r:id="rId4"/>
    <p:sldId id="288" r:id="rId5"/>
    <p:sldId id="289" r:id="rId6"/>
    <p:sldId id="290" r:id="rId7"/>
    <p:sldId id="270" r:id="rId8"/>
  </p:sldIdLst>
  <p:sldSz cx="9144000" cy="5143500" type="screen16x9"/>
  <p:notesSz cx="6858000" cy="9144000"/>
  <p:embeddedFontLst>
    <p:embeddedFont>
      <p:font typeface="DFPOP1-W9" charset="-128"/>
      <p:regular r:id="rId10"/>
    </p:embeddedFont>
    <p:embeddedFont>
      <p:font typeface="楷体" pitchFamily="49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Calibri" pitchFamily="34" charset="0"/>
      <p:regular r:id="rId14"/>
      <p:bold r:id="rId15"/>
      <p:italic r:id="rId16"/>
      <p:boldItalic r:id="rId17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88" autoAdjust="0"/>
    <p:restoredTop sz="95768" autoAdjust="0"/>
  </p:normalViewPr>
  <p:slideViewPr>
    <p:cSldViewPr snapToGrid="0">
      <p:cViewPr varScale="1">
        <p:scale>
          <a:sx n="71" d="100"/>
          <a:sy n="71" d="100"/>
        </p:scale>
        <p:origin x="-90" y="-180"/>
      </p:cViewPr>
      <p:guideLst>
        <p:guide orient="horz" pos="163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人教版三年级下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37576" y="1760274"/>
            <a:ext cx="4923143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认识年、月、日</a:t>
            </a:r>
            <a:endParaRPr lang="zh-CN" altLang="en-US" sz="32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4435" y="1018166"/>
            <a:ext cx="8081683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浩浩的生日是第三季度中的小月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日子数比所在的月份数多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浩浩的生日是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D.10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197266" y="1619055"/>
            <a:ext cx="1086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4435" y="1018166"/>
            <a:ext cx="8081683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连一连。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5080" y="1730409"/>
            <a:ext cx="724852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直接连接符 13"/>
          <p:cNvCxnSpPr/>
          <p:nvPr/>
        </p:nvCxnSpPr>
        <p:spPr>
          <a:xfrm>
            <a:off x="3523129" y="2084294"/>
            <a:ext cx="3012142" cy="170777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433482" y="2003612"/>
            <a:ext cx="3061447" cy="85164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3424518" y="2922494"/>
            <a:ext cx="3061447" cy="85164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4435" y="1018166"/>
            <a:ext cx="8081683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8.2019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年中国北京世界园艺博览会于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日在北京市延庆区举行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这次盛会的展期为多少天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00736" y="2260828"/>
            <a:ext cx="441800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31×3+30×2+2+7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00736" y="2791940"/>
            <a:ext cx="22826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=93+60+9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00736" y="3392302"/>
            <a:ext cx="228268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=162(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00736" y="3923414"/>
            <a:ext cx="5554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这次盛会的展期为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  <p:bldP spid="16" grpId="0"/>
      <p:bldP spid="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78223" y="937483"/>
            <a:ext cx="8081683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他们每个人的生日分别是几月几日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85582" y="3156932"/>
            <a:ext cx="6442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浩浩的生日是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鑫鑫的生日是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日。</a:t>
            </a:r>
          </a:p>
        </p:txBody>
      </p:sp>
      <p:pic>
        <p:nvPicPr>
          <p:cNvPr id="11" name="RSJ3.EPS" descr="id:2147493599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0593" y="1512629"/>
            <a:ext cx="4932383" cy="14188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</TotalTime>
  <Words>147</Words>
  <Application>WPS 演示</Application>
  <PresentationFormat>全屏显示(16:9)</PresentationFormat>
  <Paragraphs>25</Paragraphs>
  <Slides>7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169</cp:revision>
  <dcterms:created xsi:type="dcterms:W3CDTF">2015-12-05T09:26:00Z</dcterms:created>
  <dcterms:modified xsi:type="dcterms:W3CDTF">2019-11-07T08:04:28Z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